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2"/>
  </p:notesMasterIdLst>
  <p:handoutMasterIdLst>
    <p:handoutMasterId r:id="rId23"/>
  </p:handoutMasterIdLst>
  <p:sldIdLst>
    <p:sldId id="446" r:id="rId5"/>
    <p:sldId id="447" r:id="rId6"/>
    <p:sldId id="449" r:id="rId7"/>
    <p:sldId id="427" r:id="rId8"/>
    <p:sldId id="441" r:id="rId9"/>
    <p:sldId id="434" r:id="rId10"/>
    <p:sldId id="443" r:id="rId11"/>
    <p:sldId id="433" r:id="rId12"/>
    <p:sldId id="452" r:id="rId13"/>
    <p:sldId id="426" r:id="rId14"/>
    <p:sldId id="445" r:id="rId15"/>
    <p:sldId id="453" r:id="rId16"/>
    <p:sldId id="454" r:id="rId17"/>
    <p:sldId id="455" r:id="rId18"/>
    <p:sldId id="456" r:id="rId19"/>
    <p:sldId id="457" r:id="rId20"/>
    <p:sldId id="4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1" autoAdjust="0"/>
  </p:normalViewPr>
  <p:slideViewPr>
    <p:cSldViewPr snapToGrid="0">
      <p:cViewPr varScale="1">
        <p:scale>
          <a:sx n="74" d="100"/>
          <a:sy n="74" d="100"/>
        </p:scale>
        <p:origin x="120" y="6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610D-30D2-0922-753F-5D0751BB4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C458F-0FA9-8AFC-9A29-624E5463A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807F-10C6-C643-1F2E-0B52200BD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73B2-C308-84AC-1E89-0DC8D357D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C31A-9BC3-025A-3C47-1668379B8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8552F-40C6-160B-7919-2DDF3E481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B9EAC-6BD1-F6DD-A2FF-A62EC496B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D60A-2E9A-38F3-709D-CABBBD609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1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1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52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2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  <p:sldLayoutId id="2147483733" r:id="rId7"/>
    <p:sldLayoutId id="214748373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186687" y="0"/>
            <a:ext cx="12378687" cy="74359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8" y="-120771"/>
            <a:ext cx="10584783" cy="3911463"/>
          </a:xfrm>
        </p:spPr>
        <p:txBody>
          <a:bodyPr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   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    </a:t>
            </a:r>
            <a:r>
              <a:rPr lang="en-US" sz="2800" dirty="0">
                <a:latin typeface="Bradley Hand ITC" panose="03070402050302030203" pitchFamily="66" charset="0"/>
              </a:rPr>
              <a:t>🎧 </a:t>
            </a:r>
            <a:r>
              <a:rPr lang="en-US" sz="3200" b="1" dirty="0">
                <a:latin typeface="Forte" panose="03060902040502070203" pitchFamily="66" charset="0"/>
              </a:rPr>
              <a:t>Mood Awakening   Jukebox</a:t>
            </a:r>
            <a:br>
              <a:rPr lang="en-US" sz="3200" b="1" u="sng" dirty="0">
                <a:latin typeface="Forte" panose="03060902040502070203" pitchFamily="66" charset="0"/>
              </a:rPr>
            </a:br>
            <a:br>
              <a:rPr lang="en-US" sz="2800" b="1" dirty="0"/>
            </a:br>
            <a:r>
              <a:rPr lang="en-US" sz="2800" b="1" dirty="0"/>
              <a:t>            </a:t>
            </a:r>
            <a:r>
              <a:rPr lang="en-US" sz="2800" b="1" dirty="0">
                <a:latin typeface="Algerian" panose="04020705040A02060702" pitchFamily="82" charset="0"/>
              </a:rPr>
              <a:t>🤖 </a:t>
            </a:r>
            <a:r>
              <a:rPr lang="en-US" sz="2800" b="1" dirty="0">
                <a:latin typeface="Algerian" panose="04020705040A02060702" pitchFamily="82" charset="0"/>
                <a:ea typeface="Cambria" panose="02040503050406030204" pitchFamily="18" charset="0"/>
              </a:rPr>
              <a:t>AI-Based Emotion Driven Music                      .                  .                        Recommendation  System</a:t>
            </a:r>
            <a:br>
              <a:rPr lang="en-US" sz="2800" b="1" dirty="0">
                <a:latin typeface="Algerian" panose="04020705040A02060702" pitchFamily="82" charset="0"/>
              </a:rPr>
            </a:br>
            <a:r>
              <a:rPr lang="en-US" sz="2800" b="1" dirty="0">
                <a:latin typeface="Algerian" panose="04020705040A02060702" pitchFamily="82" charset="0"/>
              </a:rPr>
              <a:t> </a:t>
            </a:r>
            <a:br>
              <a:rPr lang="en-US" sz="2800" b="1" dirty="0">
                <a:latin typeface="Algerian" panose="04020705040A02060702" pitchFamily="82" charset="0"/>
              </a:rPr>
            </a:br>
            <a:br>
              <a:rPr lang="en-US" sz="2800" b="1" dirty="0">
                <a:latin typeface="Algerian" panose="04020705040A02060702" pitchFamily="82" charset="0"/>
              </a:rPr>
            </a:br>
            <a:br>
              <a:rPr lang="en-US" sz="2800" b="1" dirty="0">
                <a:latin typeface="Algerian" panose="04020705040A02060702" pitchFamily="82" charset="0"/>
              </a:rPr>
            </a:br>
            <a:r>
              <a:rPr lang="en-US" sz="2800" b="1" dirty="0">
                <a:latin typeface="Algerian" panose="04020705040A02060702" pitchFamily="82" charset="0"/>
              </a:rPr>
              <a:t>           </a:t>
            </a:r>
            <a:r>
              <a:rPr lang="en-US" sz="2800" b="1" dirty="0">
                <a:latin typeface="Bradley Hand ITC" panose="03070402050302030203" pitchFamily="66" charset="0"/>
              </a:rPr>
              <a:t>Submitted by: Ashwin Daniel . g</a:t>
            </a:r>
            <a:br>
              <a:rPr lang="en-US" sz="2800" b="1" dirty="0">
                <a:latin typeface="Algerian" panose="04020705040A02060702" pitchFamily="82" charset="0"/>
              </a:rPr>
            </a:br>
            <a:r>
              <a:rPr lang="en-US" sz="2800" b="1" dirty="0">
                <a:latin typeface="Algerian" panose="04020705040A02060702" pitchFamily="82" charset="0"/>
              </a:rPr>
              <a:t>          </a:t>
            </a:r>
            <a:r>
              <a:rPr lang="en-US" sz="2800" b="1" dirty="0">
                <a:latin typeface="Bradley Hand ITC" panose="03070402050302030203" pitchFamily="66" charset="0"/>
              </a:rPr>
              <a:t>Technology:  Artificial Intelligence &amp;                    .                                      .        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7D0D6A9-0A77-EAD3-0822-17C7228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18" y="1615162"/>
            <a:ext cx="5541819" cy="3117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337"/>
            <a:ext cx="6178732" cy="1572126"/>
          </a:xfrm>
        </p:spPr>
        <p:txBody>
          <a:bodyPr anchor="ctr" anchorCtr="0"/>
          <a:lstStyle/>
          <a:p>
            <a:r>
              <a:rPr lang="en-IN" dirty="0">
                <a:latin typeface="Comic Sans MS" panose="030F0702030302020204" pitchFamily="66" charset="0"/>
              </a:rPr>
              <a:t>Music Processing Module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014" y="2681685"/>
            <a:ext cx="4946904" cy="2871216"/>
          </a:xfrm>
        </p:spPr>
        <p:txBody>
          <a:bodyPr/>
          <a:lstStyle/>
          <a:p>
            <a:r>
              <a:rPr lang="en-US" sz="2400" dirty="0"/>
              <a:t>🎶 GTZAN dataset is used for music files</a:t>
            </a:r>
            <a:br>
              <a:rPr lang="en-US" sz="2400" dirty="0"/>
            </a:br>
            <a:r>
              <a:rPr lang="en-US" sz="2400" dirty="0"/>
              <a:t>📈 Audio features extracted using </a:t>
            </a:r>
            <a:r>
              <a:rPr lang="en-US" sz="2400" b="1" dirty="0"/>
              <a:t>MFCC</a:t>
            </a:r>
            <a:br>
              <a:rPr lang="en-US" sz="2400" dirty="0"/>
            </a:br>
            <a:r>
              <a:rPr lang="en-US" sz="2400" dirty="0"/>
              <a:t>🧠 Random Forest model is trained using features</a:t>
            </a:r>
          </a:p>
          <a:p>
            <a:r>
              <a:rPr lang="en-US" sz="2400" dirty="0"/>
              <a:t>📌 Currently used for future extension</a:t>
            </a:r>
            <a:br>
              <a:rPr lang="en-US" sz="2400" dirty="0"/>
            </a:br>
            <a:r>
              <a:rPr lang="en-US" sz="2400" dirty="0"/>
              <a:t>📌 Can be used for audio-only mood detection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227" y="0"/>
            <a:ext cx="7467601" cy="1342979"/>
          </a:xfrm>
        </p:spPr>
        <p:txBody>
          <a:bodyPr>
            <a:norm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Mood Mapping Logic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322165" y="1848612"/>
            <a:ext cx="6427077" cy="478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🎭 </a:t>
            </a:r>
            <a:r>
              <a:rPr lang="en-IN" sz="2400" b="1" dirty="0"/>
              <a:t>Emotion → Mood → Genre</a:t>
            </a:r>
          </a:p>
          <a:p>
            <a:endParaRPr lang="en-IN" sz="2400" dirty="0"/>
          </a:p>
          <a:p>
            <a:r>
              <a:rPr lang="en-IN" sz="2400" dirty="0"/>
              <a:t>😃 Happy → Pop, Disco, Reggae</a:t>
            </a:r>
          </a:p>
          <a:p>
            <a:br>
              <a:rPr lang="en-IN" sz="2400" dirty="0"/>
            </a:br>
            <a:r>
              <a:rPr lang="en-IN" sz="2400" dirty="0"/>
              <a:t>😢 Sad → Blues, Classical</a:t>
            </a:r>
          </a:p>
          <a:p>
            <a:br>
              <a:rPr lang="en-IN" sz="2400" dirty="0"/>
            </a:br>
            <a:r>
              <a:rPr lang="en-IN" sz="2400" dirty="0"/>
              <a:t>⚡ Energetic → Rock, Metal, Hip-Hop</a:t>
            </a:r>
          </a:p>
          <a:p>
            <a:br>
              <a:rPr lang="en-IN" sz="2400" dirty="0"/>
            </a:br>
            <a:r>
              <a:rPr lang="en-IN" sz="2400" dirty="0"/>
              <a:t>😌 Calm → Jazz, Country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🎵 Songs are shuffled randomly for variety</a:t>
            </a:r>
          </a:p>
          <a:p>
            <a:pPr>
              <a:lnSpc>
                <a:spcPts val="2000"/>
              </a:lnSpc>
            </a:pP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151802-0E25-32BD-9BCF-D71536449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58" b="12458"/>
          <a:stretch>
            <a:fillRect/>
          </a:stretch>
        </p:blipFill>
        <p:spPr>
          <a:xfrm>
            <a:off x="7732713" y="1143000"/>
            <a:ext cx="3409950" cy="4572000"/>
          </a:xfrm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A869-D2E1-D1DD-AC13-AD3B6BA2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798B-9026-46B2-8E87-397B1357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        User Interface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7D1EC-AA16-7731-2722-D7C4477B2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760" y="2092681"/>
            <a:ext cx="5202936" cy="3547872"/>
          </a:xfrm>
        </p:spPr>
        <p:txBody>
          <a:bodyPr/>
          <a:lstStyle/>
          <a:p>
            <a:r>
              <a:rPr lang="en-IN" sz="2400" dirty="0"/>
              <a:t>🖥️ Built using </a:t>
            </a:r>
            <a:r>
              <a:rPr lang="en-IN" sz="2400" b="1" dirty="0" err="1"/>
              <a:t>Gradio</a:t>
            </a:r>
            <a:r>
              <a:rPr lang="en-IN" sz="2400" b="1" dirty="0"/>
              <a:t> Web Interface</a:t>
            </a:r>
            <a:endParaRPr lang="en-IN" sz="2400" dirty="0"/>
          </a:p>
          <a:p>
            <a:r>
              <a:rPr lang="en-IN" sz="2400" dirty="0"/>
              <a:t>📷 Upload selfie option</a:t>
            </a:r>
            <a:br>
              <a:rPr lang="en-IN" sz="2400" dirty="0"/>
            </a:br>
            <a:r>
              <a:rPr lang="en-IN" sz="2400" dirty="0"/>
              <a:t>🎧 Audio player</a:t>
            </a:r>
            <a:br>
              <a:rPr lang="en-IN" sz="2400" dirty="0"/>
            </a:br>
            <a:r>
              <a:rPr lang="en-IN" sz="2400" dirty="0"/>
              <a:t>⏮️ Previous button</a:t>
            </a:r>
            <a:br>
              <a:rPr lang="en-IN" sz="2400" dirty="0"/>
            </a:br>
            <a:r>
              <a:rPr lang="en-IN" sz="2400" dirty="0"/>
              <a:t>⏭️ Next button</a:t>
            </a:r>
            <a:br>
              <a:rPr lang="en-IN" sz="2400" dirty="0"/>
            </a:br>
            <a:r>
              <a:rPr lang="en-IN" sz="2400" dirty="0"/>
              <a:t>📝 Displays:</a:t>
            </a:r>
          </a:p>
          <a:p>
            <a:r>
              <a:rPr lang="en-IN" sz="2400" dirty="0"/>
              <a:t>Detected Mood</a:t>
            </a:r>
          </a:p>
          <a:p>
            <a:r>
              <a:rPr lang="en-IN" sz="2400" dirty="0"/>
              <a:t>Song Name</a:t>
            </a:r>
          </a:p>
          <a:p>
            <a:r>
              <a:rPr lang="en-IN" sz="2400" dirty="0"/>
              <a:t>✔ Simple</a:t>
            </a:r>
            <a:br>
              <a:rPr lang="en-IN" sz="2400" dirty="0"/>
            </a:br>
            <a:r>
              <a:rPr lang="en-IN" sz="2400" dirty="0"/>
              <a:t>✔ User-friendly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3FDF0-EA1D-39E5-872F-F74D01A1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52" y="914400"/>
            <a:ext cx="1778000" cy="177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21458-F22B-8706-78EC-9EC5E361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58" y="4274382"/>
            <a:ext cx="1828801" cy="18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0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08793-E8D2-7A89-3661-F911F2C26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EF0FBB-DCBC-F190-4706-A6105B5A6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2E40177-8C84-9658-FED8-879133AC920F}"/>
              </a:ext>
            </a:extLst>
          </p:cNvPr>
          <p:cNvSpPr txBox="1">
            <a:spLocks/>
          </p:cNvSpPr>
          <p:nvPr/>
        </p:nvSpPr>
        <p:spPr>
          <a:xfrm>
            <a:off x="5730240" y="1617181"/>
            <a:ext cx="5991497" cy="3255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✅ Automatic mood detection</a:t>
            </a:r>
          </a:p>
          <a:p>
            <a:br>
              <a:rPr lang="en-US" sz="2400" dirty="0"/>
            </a:br>
            <a:r>
              <a:rPr lang="en-US" sz="2400" dirty="0"/>
              <a:t>✅ Personalized music experience</a:t>
            </a:r>
          </a:p>
          <a:p>
            <a:br>
              <a:rPr lang="en-US" sz="2400" dirty="0"/>
            </a:br>
            <a:r>
              <a:rPr lang="en-US" sz="2400" dirty="0"/>
              <a:t>✅ Saves time</a:t>
            </a:r>
          </a:p>
          <a:p>
            <a:endParaRPr lang="en-US" sz="2400" dirty="0"/>
          </a:p>
          <a:p>
            <a:r>
              <a:rPr lang="en-US" sz="2400" dirty="0"/>
              <a:t>✅ Easy to use</a:t>
            </a:r>
          </a:p>
          <a:p>
            <a:br>
              <a:rPr lang="en-US" sz="2400" dirty="0"/>
            </a:br>
            <a:r>
              <a:rPr lang="en-US" sz="2400" dirty="0"/>
              <a:t>✅ Combines AI, ML &amp; Audio Processing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B5FF6-1327-496C-99D8-6F19298C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17" y="2182624"/>
            <a:ext cx="4064607" cy="21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99EE-CCA2-5AE4-D7CF-BB29A85A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1AF4271-80E9-F94B-4402-A84092C02C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-631768" y="0"/>
            <a:ext cx="12823768" cy="6858000"/>
          </a:xfr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60759F4-E0FE-C836-E864-D6D784C82721}"/>
              </a:ext>
            </a:extLst>
          </p:cNvPr>
          <p:cNvSpPr txBox="1">
            <a:spLocks/>
          </p:cNvSpPr>
          <p:nvPr/>
        </p:nvSpPr>
        <p:spPr>
          <a:xfrm>
            <a:off x="5869577" y="1564930"/>
            <a:ext cx="6322423" cy="3255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bg1"/>
                </a:solidFill>
              </a:rPr>
              <a:t>🎵 Music Recommendation Systems</a:t>
            </a:r>
          </a:p>
          <a:p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🧠 Mental Health &amp; Wellness Apps</a:t>
            </a:r>
          </a:p>
          <a:p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🏠 Smart Home Entertainment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📱 AI-based Media Applications</a:t>
            </a:r>
          </a:p>
          <a:p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🚗 In-car music systems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373F3-3FB9-ADFE-4DB0-8CF61E57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2" y="2212580"/>
            <a:ext cx="4064925" cy="21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5A3A-0474-D192-4AD6-838254A2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13CB-2927-1C78-9F2A-1B8DE997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Future Enhancements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E60BE-E7B7-7967-DA97-0B8D643D58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266" y="2065251"/>
            <a:ext cx="5202936" cy="3547872"/>
          </a:xfrm>
        </p:spPr>
        <p:txBody>
          <a:bodyPr/>
          <a:lstStyle/>
          <a:p>
            <a:r>
              <a:rPr lang="en-IN" sz="2400" dirty="0"/>
              <a:t>🚀 Real-time webcam emotion detection</a:t>
            </a:r>
          </a:p>
          <a:p>
            <a:br>
              <a:rPr lang="en-IN" sz="2400" dirty="0"/>
            </a:br>
            <a:r>
              <a:rPr lang="en-IN" sz="2400" dirty="0"/>
              <a:t>🎧 Spotify / online music integration</a:t>
            </a:r>
          </a:p>
          <a:p>
            <a:br>
              <a:rPr lang="en-IN" sz="2400" dirty="0"/>
            </a:br>
            <a:r>
              <a:rPr lang="en-IN" sz="2400" dirty="0"/>
              <a:t>📈 Improve ML model accuracy</a:t>
            </a:r>
          </a:p>
          <a:p>
            <a:br>
              <a:rPr lang="en-IN" sz="2400" dirty="0"/>
            </a:br>
            <a:r>
              <a:rPr lang="en-IN" sz="2400" dirty="0"/>
              <a:t>📱 Mobile application development</a:t>
            </a:r>
          </a:p>
          <a:p>
            <a:br>
              <a:rPr lang="en-IN" sz="2400" dirty="0"/>
            </a:br>
            <a:r>
              <a:rPr lang="en-IN" sz="2400" dirty="0"/>
              <a:t>🧠 Pure audio-based mood prediction</a:t>
            </a:r>
            <a:endParaRPr lang="en-US" sz="2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3035760-6325-F251-D19A-BD5B01390E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9923" r="19923"/>
          <a:stretch/>
        </p:blipFill>
        <p:spPr>
          <a:xfrm>
            <a:off x="6885407" y="711049"/>
            <a:ext cx="4532432" cy="5326023"/>
          </a:xfrm>
        </p:spPr>
      </p:pic>
    </p:spTree>
    <p:extLst>
      <p:ext uri="{BB962C8B-B14F-4D97-AF65-F5344CB8AC3E}">
        <p14:creationId xmlns:p14="http://schemas.microsoft.com/office/powerpoint/2010/main" val="57887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DF32E1-E062-20B4-49AD-32EE373F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5E5C2-DE2E-1F60-487F-58E9366A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3" y="249382"/>
            <a:ext cx="5638801" cy="157212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B90F6A-2352-4A3D-0A73-8FDCE8583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068" y="1130927"/>
            <a:ext cx="10802983" cy="3833803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🎯 The Mood Awakening Jukebox demonstrates the use of AI to understand human emotions.</a:t>
            </a:r>
          </a:p>
          <a:p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🎵 It provides automatic and personalized music recommendations.</a:t>
            </a:r>
          </a:p>
          <a:p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🤖 This project shows effective integration of: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Computer Vision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Audio Signal Processing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✔ Enhances user experience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✔ Practical real-world application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3CDB-C803-1728-F82D-CA8E0895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CB7A7-4552-3110-DBEE-9A7483AE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1735A1C-402F-B2A1-A227-1386EBFD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16" y="2287763"/>
            <a:ext cx="11181805" cy="3274422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                            </a:t>
            </a:r>
            <a:br>
              <a:rPr lang="en-IN" sz="4400" dirty="0">
                <a:solidFill>
                  <a:schemeClr val="bg1"/>
                </a:solidFill>
              </a:rPr>
            </a:br>
            <a:br>
              <a:rPr lang="en-IN" sz="44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N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🙏 </a:t>
            </a:r>
            <a:r>
              <a:rPr lang="en-US" sz="44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Thank You</a:t>
            </a:r>
            <a:br>
              <a:rPr lang="en-US" sz="4400" b="1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 🎧 </a:t>
            </a:r>
            <a:r>
              <a:rPr lang="en-US" sz="4400" i="1" dirty="0">
                <a:solidFill>
                  <a:schemeClr val="bg1"/>
                </a:solidFill>
                <a:latin typeface="Comic Sans MS" panose="030F0702030302020204" pitchFamily="66" charset="0"/>
              </a:rPr>
              <a:t>Let the music match your mood</a:t>
            </a:r>
            <a:endParaRPr lang="en-US" sz="4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2D6F81-3305-D22E-2026-8854BFB89200}"/>
              </a:ext>
            </a:extLst>
          </p:cNvPr>
          <p:cNvSpPr txBox="1">
            <a:spLocks/>
          </p:cNvSpPr>
          <p:nvPr/>
        </p:nvSpPr>
        <p:spPr>
          <a:xfrm>
            <a:off x="457199" y="705394"/>
            <a:ext cx="9923417" cy="49746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4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-192024"/>
            <a:ext cx="12192000" cy="7242048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IN" b="1" dirty="0">
                <a:latin typeface="Comic Sans MS" panose="030F0702030302020204" pitchFamily="66" charset="0"/>
              </a:rPr>
              <a:t>Introduction: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664208"/>
            <a:ext cx="9418321" cy="4965192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🎵 Music plays an important role in influencing human emotions.</a:t>
            </a:r>
          </a:p>
          <a:p>
            <a:br>
              <a:rPr lang="en-US" sz="2400" dirty="0"/>
            </a:br>
            <a:r>
              <a:rPr lang="en-US" sz="2400" dirty="0"/>
              <a:t>😕 People often find it difficult to select music that matches their current mood.</a:t>
            </a:r>
          </a:p>
          <a:p>
            <a:br>
              <a:rPr lang="en-US" sz="2400" dirty="0"/>
            </a:br>
            <a:r>
              <a:rPr lang="en-US" sz="2400" dirty="0"/>
              <a:t>🤖 With the help of Artificial Intelligence, music selection can be</a:t>
            </a:r>
          </a:p>
          <a:p>
            <a:r>
              <a:rPr lang="en-US" sz="2400" dirty="0"/>
              <a:t> automated.</a:t>
            </a:r>
          </a:p>
          <a:p>
            <a:endParaRPr lang="en-US" sz="2400" dirty="0"/>
          </a:p>
          <a:p>
            <a:r>
              <a:rPr lang="en-US" sz="2400" dirty="0"/>
              <a:t>👉 This project introduces a smart jukebox that detects user emotion and plays suitable  music automatically.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7A9B17-3622-CB72-C2FA-124EEAF9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1" y="530352"/>
            <a:ext cx="6757417" cy="658368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omic Sans MS" panose="030F0702030302020204" pitchFamily="66" charset="0"/>
              </a:rPr>
              <a:t>Problem Statement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034D85F-CB19-07EB-C512-04432AB0B15B}"/>
              </a:ext>
            </a:extLst>
          </p:cNvPr>
          <p:cNvSpPr txBox="1">
            <a:spLocks/>
          </p:cNvSpPr>
          <p:nvPr/>
        </p:nvSpPr>
        <p:spPr>
          <a:xfrm>
            <a:off x="91440" y="1778924"/>
            <a:ext cx="10814824" cy="4922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❌ Manual music selection is time-consuming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❌ Mood changes frequently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❌ Existing music apps depend on user choice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❌ Users may not know what music suits their mood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🎯 </a:t>
            </a:r>
            <a:r>
              <a:rPr lang="en-US" sz="2400" b="1" dirty="0"/>
              <a:t>Need:</a:t>
            </a:r>
            <a:r>
              <a:rPr lang="en-US" sz="2400" dirty="0"/>
              <a:t> An intelligent system that understands human emotion and suggests music accordingly.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3619501" cy="877824"/>
          </a:xfrm>
        </p:spPr>
        <p:txBody>
          <a:bodyPr>
            <a:no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Objectives of the Project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13000"/>
            <a:ext cx="3465576" cy="3516884"/>
          </a:xfrm>
        </p:spPr>
        <p:txBody>
          <a:bodyPr>
            <a:noAutofit/>
          </a:bodyPr>
          <a:lstStyle/>
          <a:p>
            <a:r>
              <a:rPr lang="en-IN" sz="2400" dirty="0"/>
              <a:t>🎯 Detect user emotion using facial image</a:t>
            </a:r>
            <a:br>
              <a:rPr lang="en-IN" sz="2400" dirty="0"/>
            </a:br>
            <a:r>
              <a:rPr lang="en-IN" sz="2400" dirty="0"/>
              <a:t>🎯 Classify emotion into music mood</a:t>
            </a:r>
            <a:br>
              <a:rPr lang="en-IN" sz="2400" dirty="0"/>
            </a:br>
            <a:r>
              <a:rPr lang="en-IN" sz="2400" dirty="0"/>
              <a:t>🎯 Automatically select and play songs</a:t>
            </a:r>
            <a:br>
              <a:rPr lang="en-IN" sz="2400" dirty="0"/>
            </a:br>
            <a:r>
              <a:rPr lang="en-IN" sz="2400" dirty="0"/>
              <a:t>🎯 Provide simple and interactive user interface</a:t>
            </a:r>
            <a:br>
              <a:rPr lang="en-IN" sz="2400" dirty="0"/>
            </a:br>
            <a:r>
              <a:rPr lang="en-IN" sz="2400" dirty="0"/>
              <a:t>🎯 Improve user music experience using AI</a:t>
            </a:r>
            <a:endParaRPr lang="en-US" sz="2400" dirty="0"/>
          </a:p>
        </p:txBody>
      </p:sp>
      <p:pic>
        <p:nvPicPr>
          <p:cNvPr id="31" name="Picture Placeholder 12" descr="A person holding a baby with their noses and foreheads touching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/>
        </p:blipFill>
        <p:spPr>
          <a:xfrm>
            <a:off x="4226745" y="241300"/>
            <a:ext cx="7778635" cy="64008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E604BF3-ED73-8DEB-BA0A-6EA5EEBF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6108E7-AC2C-8DC9-23E8-2DEE9ACA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7365077" y="1384806"/>
            <a:ext cx="4575878" cy="2683027"/>
          </a:xfrm>
          <a:prstGeom prst="rect">
            <a:avLst/>
          </a:prstGeom>
          <a:effectLst>
            <a:reflection endPos="6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9" y="251829"/>
            <a:ext cx="5568695" cy="722376"/>
          </a:xfrm>
        </p:spPr>
        <p:txBody>
          <a:bodyPr anchor="b" anchorCtr="0">
            <a:no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Bahnschrift" panose="020B0502040204020203" pitchFamily="34" charset="0"/>
              </a:rPr>
              <a:t>  </a:t>
            </a:r>
            <a:r>
              <a:rPr lang="en-IN" sz="3600" dirty="0">
                <a:latin typeface="Comic Sans MS" panose="030F0702030302020204" pitchFamily="66" charset="0"/>
              </a:rPr>
              <a:t>Proposed Solution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7542CD-DB08-61F9-3DBC-BCF296BCCEB2}"/>
              </a:ext>
            </a:extLst>
          </p:cNvPr>
          <p:cNvSpPr txBox="1">
            <a:spLocks/>
          </p:cNvSpPr>
          <p:nvPr/>
        </p:nvSpPr>
        <p:spPr>
          <a:xfrm>
            <a:off x="309235" y="1813837"/>
            <a:ext cx="11237976" cy="4507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💡 The system captures a selfie from the user</a:t>
            </a: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😃 Facial emotion is detected using </a:t>
            </a:r>
            <a:r>
              <a:rPr lang="en-US" sz="2400" dirty="0" err="1">
                <a:solidFill>
                  <a:schemeClr val="bg1"/>
                </a:solidFill>
              </a:rPr>
              <a:t>DeepFace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🎵 Emotion is mapped to a suitable music mood</a:t>
            </a: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🎧 Songs are selected from dataset automatically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✔ No manual search required</a:t>
            </a: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✔ Fully automated music recommendation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1C6EFC4-94FD-ADDE-0D9E-B7D3130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14" y="173082"/>
            <a:ext cx="6217920" cy="87782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Technologies Used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D7DEE2B-A3BC-2E78-469B-BB8005D8C242}"/>
              </a:ext>
            </a:extLst>
          </p:cNvPr>
          <p:cNvSpPr txBox="1">
            <a:spLocks/>
          </p:cNvSpPr>
          <p:nvPr/>
        </p:nvSpPr>
        <p:spPr>
          <a:xfrm>
            <a:off x="351993" y="1551390"/>
            <a:ext cx="5175086" cy="32208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🧑‍💻 </a:t>
            </a:r>
            <a:r>
              <a:rPr lang="en-US" sz="2400" b="1" dirty="0">
                <a:solidFill>
                  <a:schemeClr val="bg1"/>
                </a:solidFill>
              </a:rPr>
              <a:t>Programming Language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Python 🐍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🧠 </a:t>
            </a:r>
            <a:r>
              <a:rPr lang="en-US" sz="2400" b="1" dirty="0">
                <a:solidFill>
                  <a:schemeClr val="bg1"/>
                </a:solidFill>
              </a:rPr>
              <a:t>AI &amp; ML Libraries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DeepFace</a:t>
            </a:r>
            <a:r>
              <a:rPr lang="en-US" sz="2400" dirty="0">
                <a:solidFill>
                  <a:schemeClr val="bg1"/>
                </a:solidFill>
              </a:rPr>
              <a:t> (Emotion Detection) 😃</a:t>
            </a:r>
          </a:p>
          <a:p>
            <a:r>
              <a:rPr lang="en-US" sz="2400" dirty="0">
                <a:solidFill>
                  <a:schemeClr val="bg1"/>
                </a:solidFill>
              </a:rPr>
              <a:t> Random Forest Classifier 🌲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🎵 </a:t>
            </a:r>
            <a:r>
              <a:rPr lang="en-US" sz="2400" b="1" dirty="0">
                <a:solidFill>
                  <a:schemeClr val="bg1"/>
                </a:solidFill>
              </a:rPr>
              <a:t>Audio Processing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Librosa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SoundFile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6038052-301B-2ACC-CF5E-1DD7C5C9F8EA}"/>
              </a:ext>
            </a:extLst>
          </p:cNvPr>
          <p:cNvSpPr txBox="1">
            <a:spLocks/>
          </p:cNvSpPr>
          <p:nvPr/>
        </p:nvSpPr>
        <p:spPr>
          <a:xfrm>
            <a:off x="5879072" y="1670739"/>
            <a:ext cx="3465576" cy="35165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bg1"/>
                </a:solidFill>
              </a:rPr>
              <a:t>🖥️ </a:t>
            </a:r>
            <a:r>
              <a:rPr lang="en-IN" sz="2400" b="1" dirty="0">
                <a:solidFill>
                  <a:schemeClr val="bg1"/>
                </a:solidFill>
              </a:rPr>
              <a:t>User Interface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Gradio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📂 </a:t>
            </a:r>
            <a:r>
              <a:rPr lang="en-IN" sz="2400" b="1" dirty="0">
                <a:solidFill>
                  <a:schemeClr val="bg1"/>
                </a:solidFill>
              </a:rPr>
              <a:t>Dataset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GTZAN Music Dataset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2038A5B-24B2-CAE0-33D7-B7F707C9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5" y="2088168"/>
            <a:ext cx="6736081" cy="627017"/>
          </a:xfrm>
        </p:spPr>
        <p:txBody>
          <a:bodyPr anchor="b" anchorCtr="0">
            <a:normAutofit/>
          </a:bodyPr>
          <a:lstStyle/>
          <a:p>
            <a:r>
              <a:rPr lang="en-IN" sz="3600" dirty="0">
                <a:latin typeface="Comic Sans MS" panose="030F0702030302020204" pitchFamily="66" charset="0"/>
              </a:rPr>
              <a:t>System Architecture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5E9BC-8390-0E91-7A47-B9B7ED685876}"/>
              </a:ext>
            </a:extLst>
          </p:cNvPr>
          <p:cNvSpPr txBox="1"/>
          <p:nvPr/>
        </p:nvSpPr>
        <p:spPr>
          <a:xfrm>
            <a:off x="6525491" y="374468"/>
            <a:ext cx="67360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dirty="0"/>
              <a:t>🏗️ </a:t>
            </a:r>
            <a:r>
              <a:rPr lang="en-IN" sz="2800" b="1" dirty="0"/>
              <a:t>Architecture Flow</a:t>
            </a:r>
          </a:p>
          <a:p>
            <a:pPr>
              <a:buNone/>
            </a:pPr>
            <a:endParaRPr lang="en-IN" sz="1600" b="1" dirty="0"/>
          </a:p>
          <a:p>
            <a:pPr>
              <a:buNone/>
            </a:pPr>
            <a:endParaRPr lang="en-IN" sz="1600" dirty="0"/>
          </a:p>
          <a:p>
            <a:pPr>
              <a:buNone/>
            </a:pPr>
            <a:r>
              <a:rPr lang="en-IN" sz="2400" dirty="0"/>
              <a:t>📸 User Selfie</a:t>
            </a:r>
            <a:br>
              <a:rPr lang="en-IN" sz="2400" dirty="0"/>
            </a:br>
            <a:r>
              <a:rPr lang="en-IN" sz="2400" dirty="0"/>
              <a:t>⬇️</a:t>
            </a:r>
            <a:br>
              <a:rPr lang="en-IN" sz="2400" dirty="0"/>
            </a:br>
            <a:r>
              <a:rPr lang="en-IN" sz="2400" dirty="0"/>
              <a:t>😃 Emotion Detection (</a:t>
            </a:r>
            <a:r>
              <a:rPr lang="en-IN" sz="2400" dirty="0" err="1"/>
              <a:t>DeepFace</a:t>
            </a:r>
            <a:r>
              <a:rPr lang="en-IN" sz="2400" dirty="0"/>
              <a:t>)</a:t>
            </a:r>
            <a:br>
              <a:rPr lang="en-IN" sz="2400" dirty="0"/>
            </a:br>
            <a:r>
              <a:rPr lang="en-IN" sz="2400" dirty="0"/>
              <a:t>⬇️</a:t>
            </a:r>
            <a:br>
              <a:rPr lang="en-IN" sz="2400" dirty="0"/>
            </a:br>
            <a:r>
              <a:rPr lang="en-IN" sz="2400" dirty="0"/>
              <a:t>🎭 Emotion → Mood Mapping</a:t>
            </a:r>
            <a:br>
              <a:rPr lang="en-IN" sz="2400" dirty="0"/>
            </a:br>
            <a:r>
              <a:rPr lang="en-IN" sz="2400" dirty="0"/>
              <a:t>⬇️</a:t>
            </a:r>
            <a:br>
              <a:rPr lang="en-IN" sz="2400" dirty="0"/>
            </a:br>
            <a:r>
              <a:rPr lang="en-IN" sz="2400" dirty="0"/>
              <a:t>🎵 Music Genre Selection</a:t>
            </a:r>
            <a:br>
              <a:rPr lang="en-IN" sz="2400" dirty="0"/>
            </a:br>
            <a:r>
              <a:rPr lang="en-IN" sz="2400" dirty="0"/>
              <a:t>⬇️</a:t>
            </a:r>
            <a:br>
              <a:rPr lang="en-IN" sz="2400" dirty="0"/>
            </a:br>
            <a:r>
              <a:rPr lang="en-IN" sz="2400" dirty="0"/>
              <a:t>🔊 Audio Playback (</a:t>
            </a:r>
            <a:r>
              <a:rPr lang="en-IN" sz="2400" dirty="0" err="1"/>
              <a:t>Gradio</a:t>
            </a:r>
            <a:r>
              <a:rPr lang="en-IN" sz="2400" dirty="0"/>
              <a:t> UI)</a:t>
            </a:r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System Workflow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IN" sz="2400" dirty="0"/>
              <a:t>🔁 Step-by-Step Process</a:t>
            </a:r>
          </a:p>
          <a:p>
            <a:endParaRPr lang="en-IN" sz="2400" dirty="0"/>
          </a:p>
          <a:p>
            <a:r>
              <a:rPr lang="en-IN" sz="2400" dirty="0"/>
              <a:t>1️⃣ User uploads selfie</a:t>
            </a:r>
            <a:br>
              <a:rPr lang="en-IN" sz="2400" dirty="0"/>
            </a:br>
            <a:r>
              <a:rPr lang="en-IN" sz="2400" dirty="0"/>
              <a:t>2️⃣ System detects facial emotion</a:t>
            </a:r>
            <a:br>
              <a:rPr lang="en-IN" sz="2400" dirty="0"/>
            </a:br>
            <a:r>
              <a:rPr lang="en-IN" sz="2400" dirty="0"/>
              <a:t>3️⃣ Emotion converted into music    . .     mood</a:t>
            </a:r>
            <a:br>
              <a:rPr lang="en-IN" sz="2400" dirty="0"/>
            </a:br>
            <a:r>
              <a:rPr lang="en-IN" sz="2400" dirty="0"/>
              <a:t>4️⃣ Songs fetched from dataset</a:t>
            </a:r>
            <a:br>
              <a:rPr lang="en-IN" sz="2400" dirty="0"/>
            </a:br>
            <a:r>
              <a:rPr lang="en-IN" sz="2400" dirty="0"/>
              <a:t>5️⃣ Music starts playing</a:t>
            </a:r>
            <a:br>
              <a:rPr lang="en-IN" sz="2400" dirty="0"/>
            </a:br>
            <a:r>
              <a:rPr lang="en-IN" sz="2400" dirty="0"/>
              <a:t>6️⃣ User can change songs using .      .     buttons</a:t>
            </a:r>
          </a:p>
          <a:p>
            <a:endParaRPr lang="en-US" sz="2400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EBF76F0-0C06-7266-5E83-32FFB614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5464"/>
            <a:ext cx="6309361" cy="1012516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Emotion Detection Module</a:t>
            </a:r>
            <a:endParaRPr lang="en-US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108921-711C-393B-BCF3-470E524BF091}"/>
              </a:ext>
            </a:extLst>
          </p:cNvPr>
          <p:cNvSpPr txBox="1">
            <a:spLocks/>
          </p:cNvSpPr>
          <p:nvPr/>
        </p:nvSpPr>
        <p:spPr>
          <a:xfrm>
            <a:off x="207819" y="938058"/>
            <a:ext cx="10189423" cy="49746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😃 </a:t>
            </a:r>
            <a:r>
              <a:rPr lang="en-US" sz="2400" dirty="0">
                <a:solidFill>
                  <a:schemeClr val="bg1"/>
                </a:solidFill>
              </a:rPr>
              <a:t>Facial emotion detection is done using </a:t>
            </a:r>
            <a:r>
              <a:rPr lang="en-US" sz="2400" b="1" dirty="0" err="1">
                <a:solidFill>
                  <a:schemeClr val="bg1"/>
                </a:solidFill>
              </a:rPr>
              <a:t>DeepFace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📊 Detects emotions such as: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Happy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Sad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Angry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Neutral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🎭 These emotions are grouped into broader music moods like: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Happy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Calm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Sad</a:t>
            </a:r>
          </a:p>
          <a:p>
            <a:r>
              <a:rPr lang="en-US" sz="2400" dirty="0">
                <a:solidFill>
                  <a:schemeClr val="bg1"/>
                </a:solidFill>
              </a:rPr>
              <a:t>Energetic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{24D42A9A-85AE-417A-B706-FAAB9EE192DA}tf78479028_win32</Template>
  <TotalTime>285</TotalTime>
  <Words>692</Words>
  <Application>Microsoft Office PowerPoint</Application>
  <PresentationFormat>Widescreen</PresentationFormat>
  <Paragraphs>125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Algerian</vt:lpstr>
      <vt:lpstr>Arial</vt:lpstr>
      <vt:lpstr>Bahnschrift</vt:lpstr>
      <vt:lpstr>Bradley Hand ITC</vt:lpstr>
      <vt:lpstr>Calibri</vt:lpstr>
      <vt:lpstr>Comic Sans MS</vt:lpstr>
      <vt:lpstr>Forte</vt:lpstr>
      <vt:lpstr>Segoe UI</vt:lpstr>
      <vt:lpstr>Segoe UI Light</vt:lpstr>
      <vt:lpstr>Balancing Act</vt:lpstr>
      <vt:lpstr>Wellspring</vt:lpstr>
      <vt:lpstr>Star of the show</vt:lpstr>
      <vt:lpstr>Amusements</vt:lpstr>
      <vt:lpstr>                     🎧 Mood Awakening   Jukebox              🤖 AI-Based Emotion Driven Music                      .                  .                        Recommendation  System                Submitted by: Ashwin Daniel . g           Technology:  Artificial Intelligence &amp;                    .                                      .         Machine Learning</vt:lpstr>
      <vt:lpstr>Introduction:</vt:lpstr>
      <vt:lpstr>Problem Statement</vt:lpstr>
      <vt:lpstr>Objectives of the Project</vt:lpstr>
      <vt:lpstr>  Proposed Solution</vt:lpstr>
      <vt:lpstr>Technologies Used</vt:lpstr>
      <vt:lpstr>System Architecture</vt:lpstr>
      <vt:lpstr>System Workflow</vt:lpstr>
      <vt:lpstr>Emotion Detection Module</vt:lpstr>
      <vt:lpstr>Music Processing Module</vt:lpstr>
      <vt:lpstr>Mood Mapping Logic</vt:lpstr>
      <vt:lpstr>        User Interface</vt:lpstr>
      <vt:lpstr>PowerPoint Presentation</vt:lpstr>
      <vt:lpstr>PowerPoint Presentation</vt:lpstr>
      <vt:lpstr>Future Enhancements</vt:lpstr>
      <vt:lpstr>Conclusion</vt:lpstr>
      <vt:lpstr>                               🙏 Thank You   🎧 Let the music match your mood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Ashwin Daniel</dc:creator>
  <cp:lastModifiedBy>Ashwin Daniel</cp:lastModifiedBy>
  <cp:revision>1</cp:revision>
  <dcterms:created xsi:type="dcterms:W3CDTF">2025-12-26T05:13:18Z</dcterms:created>
  <dcterms:modified xsi:type="dcterms:W3CDTF">2025-12-26T09:58:21Z</dcterms:modified>
</cp:coreProperties>
</file>